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87" r:id="rId5"/>
    <p:sldId id="256" r:id="rId6"/>
    <p:sldId id="267" r:id="rId7"/>
    <p:sldId id="268" r:id="rId8"/>
    <p:sldId id="277" r:id="rId9"/>
    <p:sldId id="278" r:id="rId10"/>
    <p:sldId id="281" r:id="rId11"/>
    <p:sldId id="280" r:id="rId12"/>
    <p:sldId id="279" r:id="rId13"/>
    <p:sldId id="282" r:id="rId14"/>
    <p:sldId id="285" r:id="rId15"/>
    <p:sldId id="286" r:id="rId16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16E7C3-D83E-4D9C-B52A-3C15DB9C0829}" v="30" dt="2024-09-05T10:25:43.5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94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a Savonije - Tissingh" userId="3ceb503d-73cd-473d-9f9b-5594844fbff6" providerId="ADAL" clId="{C016E7C3-D83E-4D9C-B52A-3C15DB9C0829}"/>
    <pc:docChg chg="undo custSel delSld modSld">
      <pc:chgData name="Bea Savonije - Tissingh" userId="3ceb503d-73cd-473d-9f9b-5594844fbff6" providerId="ADAL" clId="{C016E7C3-D83E-4D9C-B52A-3C15DB9C0829}" dt="2024-09-05T10:30:04.340" v="702" actId="20577"/>
      <pc:docMkLst>
        <pc:docMk/>
      </pc:docMkLst>
      <pc:sldChg chg="del">
        <pc:chgData name="Bea Savonije - Tissingh" userId="3ceb503d-73cd-473d-9f9b-5594844fbff6" providerId="ADAL" clId="{C016E7C3-D83E-4D9C-B52A-3C15DB9C0829}" dt="2024-09-05T10:04:46.804" v="4" actId="47"/>
        <pc:sldMkLst>
          <pc:docMk/>
          <pc:sldMk cId="977071354" sldId="258"/>
        </pc:sldMkLst>
      </pc:sldChg>
      <pc:sldChg chg="addSp modSp mod">
        <pc:chgData name="Bea Savonije - Tissingh" userId="3ceb503d-73cd-473d-9f9b-5594844fbff6" providerId="ADAL" clId="{C016E7C3-D83E-4D9C-B52A-3C15DB9C0829}" dt="2024-09-05T10:12:45.750" v="384" actId="255"/>
        <pc:sldMkLst>
          <pc:docMk/>
          <pc:sldMk cId="2986766078" sldId="278"/>
        </pc:sldMkLst>
        <pc:spChg chg="mod">
          <ac:chgData name="Bea Savonije - Tissingh" userId="3ceb503d-73cd-473d-9f9b-5594844fbff6" providerId="ADAL" clId="{C016E7C3-D83E-4D9C-B52A-3C15DB9C0829}" dt="2024-09-05T10:12:34.539" v="383" actId="20577"/>
          <ac:spMkLst>
            <pc:docMk/>
            <pc:sldMk cId="2986766078" sldId="278"/>
            <ac:spMk id="2" creationId="{63606886-AFF6-2EC3-0465-76CE82015F60}"/>
          </ac:spMkLst>
        </pc:spChg>
        <pc:spChg chg="add mod">
          <ac:chgData name="Bea Savonije - Tissingh" userId="3ceb503d-73cd-473d-9f9b-5594844fbff6" providerId="ADAL" clId="{C016E7C3-D83E-4D9C-B52A-3C15DB9C0829}" dt="2024-09-05T10:12:45.750" v="384" actId="255"/>
          <ac:spMkLst>
            <pc:docMk/>
            <pc:sldMk cId="2986766078" sldId="278"/>
            <ac:spMk id="3" creationId="{EF7F26B5-D6B5-7895-5ACC-EE43466ABA33}"/>
          </ac:spMkLst>
        </pc:spChg>
        <pc:picChg chg="mod">
          <ac:chgData name="Bea Savonije - Tissingh" userId="3ceb503d-73cd-473d-9f9b-5594844fbff6" providerId="ADAL" clId="{C016E7C3-D83E-4D9C-B52A-3C15DB9C0829}" dt="2024-09-05T10:10:07.096" v="234" actId="1076"/>
          <ac:picMkLst>
            <pc:docMk/>
            <pc:sldMk cId="2986766078" sldId="278"/>
            <ac:picMk id="4" creationId="{EB4BA6D1-8D70-004D-763E-DCE723772723}"/>
          </ac:picMkLst>
        </pc:picChg>
        <pc:picChg chg="mod">
          <ac:chgData name="Bea Savonije - Tissingh" userId="3ceb503d-73cd-473d-9f9b-5594844fbff6" providerId="ADAL" clId="{C016E7C3-D83E-4D9C-B52A-3C15DB9C0829}" dt="2024-09-05T10:07:53.763" v="110" actId="1076"/>
          <ac:picMkLst>
            <pc:docMk/>
            <pc:sldMk cId="2986766078" sldId="278"/>
            <ac:picMk id="5" creationId="{1A8D40E6-DA5B-F209-D9EE-888DB8FABAA8}"/>
          </ac:picMkLst>
        </pc:picChg>
      </pc:sldChg>
      <pc:sldChg chg="delSp modSp mod">
        <pc:chgData name="Bea Savonije - Tissingh" userId="3ceb503d-73cd-473d-9f9b-5594844fbff6" providerId="ADAL" clId="{C016E7C3-D83E-4D9C-B52A-3C15DB9C0829}" dt="2024-09-05T10:19:13.596" v="609" actId="255"/>
        <pc:sldMkLst>
          <pc:docMk/>
          <pc:sldMk cId="3103303175" sldId="279"/>
        </pc:sldMkLst>
        <pc:spChg chg="mod">
          <ac:chgData name="Bea Savonije - Tissingh" userId="3ceb503d-73cd-473d-9f9b-5594844fbff6" providerId="ADAL" clId="{C016E7C3-D83E-4D9C-B52A-3C15DB9C0829}" dt="2024-09-05T10:19:13.596" v="609" actId="255"/>
          <ac:spMkLst>
            <pc:docMk/>
            <pc:sldMk cId="3103303175" sldId="279"/>
            <ac:spMk id="2" creationId="{2AD86B44-246D-34C1-F213-82566B063F25}"/>
          </ac:spMkLst>
        </pc:spChg>
        <pc:picChg chg="mod">
          <ac:chgData name="Bea Savonije - Tissingh" userId="3ceb503d-73cd-473d-9f9b-5594844fbff6" providerId="ADAL" clId="{C016E7C3-D83E-4D9C-B52A-3C15DB9C0829}" dt="2024-09-05T10:16:16.128" v="483" actId="1076"/>
          <ac:picMkLst>
            <pc:docMk/>
            <pc:sldMk cId="3103303175" sldId="279"/>
            <ac:picMk id="4" creationId="{B7EA4A8C-FEFC-F8B6-5510-C77177224AA4}"/>
          </ac:picMkLst>
        </pc:picChg>
        <pc:picChg chg="del">
          <ac:chgData name="Bea Savonije - Tissingh" userId="3ceb503d-73cd-473d-9f9b-5594844fbff6" providerId="ADAL" clId="{C016E7C3-D83E-4D9C-B52A-3C15DB9C0829}" dt="2024-09-05T10:16:09.916" v="481" actId="478"/>
          <ac:picMkLst>
            <pc:docMk/>
            <pc:sldMk cId="3103303175" sldId="279"/>
            <ac:picMk id="6" creationId="{1CA7AF71-D8B3-48E4-C43F-A8485695946F}"/>
          </ac:picMkLst>
        </pc:picChg>
        <pc:picChg chg="del">
          <ac:chgData name="Bea Savonije - Tissingh" userId="3ceb503d-73cd-473d-9f9b-5594844fbff6" providerId="ADAL" clId="{C016E7C3-D83E-4D9C-B52A-3C15DB9C0829}" dt="2024-09-05T10:16:12.542" v="482" actId="478"/>
          <ac:picMkLst>
            <pc:docMk/>
            <pc:sldMk cId="3103303175" sldId="279"/>
            <ac:picMk id="7" creationId="{A52792E2-9ADD-11F1-D442-498627DD285A}"/>
          </ac:picMkLst>
        </pc:picChg>
      </pc:sldChg>
      <pc:sldChg chg="delSp modSp mod">
        <pc:chgData name="Bea Savonije - Tissingh" userId="3ceb503d-73cd-473d-9f9b-5594844fbff6" providerId="ADAL" clId="{C016E7C3-D83E-4D9C-B52A-3C15DB9C0829}" dt="2024-09-05T10:24:41.198" v="684" actId="1076"/>
        <pc:sldMkLst>
          <pc:docMk/>
          <pc:sldMk cId="3890832852" sldId="280"/>
        </pc:sldMkLst>
        <pc:spChg chg="mod">
          <ac:chgData name="Bea Savonije - Tissingh" userId="3ceb503d-73cd-473d-9f9b-5594844fbff6" providerId="ADAL" clId="{C016E7C3-D83E-4D9C-B52A-3C15DB9C0829}" dt="2024-09-05T10:23:08.081" v="670" actId="20577"/>
          <ac:spMkLst>
            <pc:docMk/>
            <pc:sldMk cId="3890832852" sldId="280"/>
            <ac:spMk id="2" creationId="{5A440E63-489E-A8C3-78C5-9469026F4A3D}"/>
          </ac:spMkLst>
        </pc:spChg>
        <pc:picChg chg="del mod">
          <ac:chgData name="Bea Savonije - Tissingh" userId="3ceb503d-73cd-473d-9f9b-5594844fbff6" providerId="ADAL" clId="{C016E7C3-D83E-4D9C-B52A-3C15DB9C0829}" dt="2024-09-05T10:24:11.048" v="678" actId="21"/>
          <ac:picMkLst>
            <pc:docMk/>
            <pc:sldMk cId="3890832852" sldId="280"/>
            <ac:picMk id="4" creationId="{A336AA44-B846-DF78-5665-C1FE20CE6D4B}"/>
          </ac:picMkLst>
        </pc:picChg>
        <pc:picChg chg="mod">
          <ac:chgData name="Bea Savonije - Tissingh" userId="3ceb503d-73cd-473d-9f9b-5594844fbff6" providerId="ADAL" clId="{C016E7C3-D83E-4D9C-B52A-3C15DB9C0829}" dt="2024-09-05T10:13:43.340" v="393" actId="1076"/>
          <ac:picMkLst>
            <pc:docMk/>
            <pc:sldMk cId="3890832852" sldId="280"/>
            <ac:picMk id="5" creationId="{0CDADD5A-070B-5A47-6C3A-F9C61849AC23}"/>
          </ac:picMkLst>
        </pc:picChg>
        <pc:picChg chg="mod">
          <ac:chgData name="Bea Savonije - Tissingh" userId="3ceb503d-73cd-473d-9f9b-5594844fbff6" providerId="ADAL" clId="{C016E7C3-D83E-4D9C-B52A-3C15DB9C0829}" dt="2024-09-05T10:24:41.198" v="684" actId="1076"/>
          <ac:picMkLst>
            <pc:docMk/>
            <pc:sldMk cId="3890832852" sldId="280"/>
            <ac:picMk id="6" creationId="{38DADE07-A384-FEC5-5EF7-484E9BE67C45}"/>
          </ac:picMkLst>
        </pc:picChg>
      </pc:sldChg>
      <pc:sldChg chg="modSp mod">
        <pc:chgData name="Bea Savonije - Tissingh" userId="3ceb503d-73cd-473d-9f9b-5594844fbff6" providerId="ADAL" clId="{C016E7C3-D83E-4D9C-B52A-3C15DB9C0829}" dt="2024-09-05T10:13:02.358" v="386" actId="255"/>
        <pc:sldMkLst>
          <pc:docMk/>
          <pc:sldMk cId="3490602665" sldId="281"/>
        </pc:sldMkLst>
        <pc:spChg chg="mod">
          <ac:chgData name="Bea Savonije - Tissingh" userId="3ceb503d-73cd-473d-9f9b-5594844fbff6" providerId="ADAL" clId="{C016E7C3-D83E-4D9C-B52A-3C15DB9C0829}" dt="2024-09-05T10:13:02.358" v="386" actId="255"/>
          <ac:spMkLst>
            <pc:docMk/>
            <pc:sldMk cId="3490602665" sldId="281"/>
            <ac:spMk id="2" creationId="{5D03C33F-4AD2-C021-0526-E16A800D6F09}"/>
          </ac:spMkLst>
        </pc:spChg>
        <pc:picChg chg="mod">
          <ac:chgData name="Bea Savonije - Tissingh" userId="3ceb503d-73cd-473d-9f9b-5594844fbff6" providerId="ADAL" clId="{C016E7C3-D83E-4D9C-B52A-3C15DB9C0829}" dt="2024-09-05T10:10:26.885" v="238" actId="1076"/>
          <ac:picMkLst>
            <pc:docMk/>
            <pc:sldMk cId="3490602665" sldId="281"/>
            <ac:picMk id="4" creationId="{280F618F-78A3-E87A-B76C-05262440DD0C}"/>
          </ac:picMkLst>
        </pc:picChg>
      </pc:sldChg>
      <pc:sldChg chg="addSp modSp mod">
        <pc:chgData name="Bea Savonije - Tissingh" userId="3ceb503d-73cd-473d-9f9b-5594844fbff6" providerId="ADAL" clId="{C016E7C3-D83E-4D9C-B52A-3C15DB9C0829}" dt="2024-09-05T10:25:12.766" v="687" actId="255"/>
        <pc:sldMkLst>
          <pc:docMk/>
          <pc:sldMk cId="80474130" sldId="282"/>
        </pc:sldMkLst>
        <pc:spChg chg="mod">
          <ac:chgData name="Bea Savonije - Tissingh" userId="3ceb503d-73cd-473d-9f9b-5594844fbff6" providerId="ADAL" clId="{C016E7C3-D83E-4D9C-B52A-3C15DB9C0829}" dt="2024-09-05T10:23:47.433" v="677" actId="20577"/>
          <ac:spMkLst>
            <pc:docMk/>
            <pc:sldMk cId="80474130" sldId="282"/>
            <ac:spMk id="2" creationId="{A0615096-52D0-C384-4001-6E3A5D9825F7}"/>
          </ac:spMkLst>
        </pc:spChg>
        <pc:spChg chg="mod">
          <ac:chgData name="Bea Savonije - Tissingh" userId="3ceb503d-73cd-473d-9f9b-5594844fbff6" providerId="ADAL" clId="{C016E7C3-D83E-4D9C-B52A-3C15DB9C0829}" dt="2024-09-05T10:25:12.766" v="687" actId="255"/>
          <ac:spMkLst>
            <pc:docMk/>
            <pc:sldMk cId="80474130" sldId="282"/>
            <ac:spMk id="4" creationId="{E0B7E902-20ED-77B8-D1EF-EB6E73189371}"/>
          </ac:spMkLst>
        </pc:spChg>
        <pc:spChg chg="mod">
          <ac:chgData name="Bea Savonije - Tissingh" userId="3ceb503d-73cd-473d-9f9b-5594844fbff6" providerId="ADAL" clId="{C016E7C3-D83E-4D9C-B52A-3C15DB9C0829}" dt="2024-09-05T10:20:27.462" v="618" actId="1076"/>
          <ac:spMkLst>
            <pc:docMk/>
            <pc:sldMk cId="80474130" sldId="282"/>
            <ac:spMk id="6" creationId="{8D5EBFE6-1257-21D8-0C8F-DC38764CB48B}"/>
          </ac:spMkLst>
        </pc:spChg>
        <pc:spChg chg="mod">
          <ac:chgData name="Bea Savonije - Tissingh" userId="3ceb503d-73cd-473d-9f9b-5594844fbff6" providerId="ADAL" clId="{C016E7C3-D83E-4D9C-B52A-3C15DB9C0829}" dt="2024-09-05T10:24:29.159" v="681" actId="1076"/>
          <ac:spMkLst>
            <pc:docMk/>
            <pc:sldMk cId="80474130" sldId="282"/>
            <ac:spMk id="7" creationId="{6868CEDF-9B04-DB0A-23C6-90A18B6F40BD}"/>
          </ac:spMkLst>
        </pc:spChg>
        <pc:spChg chg="mod">
          <ac:chgData name="Bea Savonije - Tissingh" userId="3ceb503d-73cd-473d-9f9b-5594844fbff6" providerId="ADAL" clId="{C016E7C3-D83E-4D9C-B52A-3C15DB9C0829}" dt="2024-09-05T10:20:14.654" v="616" actId="1076"/>
          <ac:spMkLst>
            <pc:docMk/>
            <pc:sldMk cId="80474130" sldId="282"/>
            <ac:spMk id="10" creationId="{DA577628-F2EF-ABDB-76B3-B9361EE0CB12}"/>
          </ac:spMkLst>
        </pc:spChg>
        <pc:picChg chg="mod">
          <ac:chgData name="Bea Savonije - Tissingh" userId="3ceb503d-73cd-473d-9f9b-5594844fbff6" providerId="ADAL" clId="{C016E7C3-D83E-4D9C-B52A-3C15DB9C0829}" dt="2024-09-05T10:19:51.499" v="612" actId="1076"/>
          <ac:picMkLst>
            <pc:docMk/>
            <pc:sldMk cId="80474130" sldId="282"/>
            <ac:picMk id="5" creationId="{2916D376-D07D-3822-F2B0-71F3A7AEFD39}"/>
          </ac:picMkLst>
        </pc:picChg>
        <pc:picChg chg="mod">
          <ac:chgData name="Bea Savonije - Tissingh" userId="3ceb503d-73cd-473d-9f9b-5594844fbff6" providerId="ADAL" clId="{C016E7C3-D83E-4D9C-B52A-3C15DB9C0829}" dt="2024-09-05T10:24:34.019" v="683" actId="1076"/>
          <ac:picMkLst>
            <pc:docMk/>
            <pc:sldMk cId="80474130" sldId="282"/>
            <ac:picMk id="8" creationId="{9986BA05-366A-1503-481D-F2E47185FC62}"/>
          </ac:picMkLst>
        </pc:picChg>
        <pc:picChg chg="mod">
          <ac:chgData name="Bea Savonije - Tissingh" userId="3ceb503d-73cd-473d-9f9b-5594844fbff6" providerId="ADAL" clId="{C016E7C3-D83E-4D9C-B52A-3C15DB9C0829}" dt="2024-09-05T10:20:06.300" v="615" actId="1076"/>
          <ac:picMkLst>
            <pc:docMk/>
            <pc:sldMk cId="80474130" sldId="282"/>
            <ac:picMk id="9" creationId="{AD7E8889-0944-534B-06E1-242312DED25F}"/>
          </ac:picMkLst>
        </pc:picChg>
        <pc:picChg chg="mod">
          <ac:chgData name="Bea Savonije - Tissingh" userId="3ceb503d-73cd-473d-9f9b-5594844fbff6" providerId="ADAL" clId="{C016E7C3-D83E-4D9C-B52A-3C15DB9C0829}" dt="2024-09-05T10:20:19.771" v="617" actId="1076"/>
          <ac:picMkLst>
            <pc:docMk/>
            <pc:sldMk cId="80474130" sldId="282"/>
            <ac:picMk id="11" creationId="{46E0CC8D-432A-628B-D1B1-48768B14032A}"/>
          </ac:picMkLst>
        </pc:picChg>
        <pc:picChg chg="add mod">
          <ac:chgData name="Bea Savonije - Tissingh" userId="3ceb503d-73cd-473d-9f9b-5594844fbff6" providerId="ADAL" clId="{C016E7C3-D83E-4D9C-B52A-3C15DB9C0829}" dt="2024-09-05T10:24:32.179" v="682" actId="1076"/>
          <ac:picMkLst>
            <pc:docMk/>
            <pc:sldMk cId="80474130" sldId="282"/>
            <ac:picMk id="12" creationId="{1164785E-3947-BCB5-D856-44BE97626494}"/>
          </ac:picMkLst>
        </pc:picChg>
      </pc:sldChg>
      <pc:sldChg chg="modSp mod">
        <pc:chgData name="Bea Savonije - Tissingh" userId="3ceb503d-73cd-473d-9f9b-5594844fbff6" providerId="ADAL" clId="{C016E7C3-D83E-4D9C-B52A-3C15DB9C0829}" dt="2024-09-05T10:25:43.560" v="689" actId="14100"/>
        <pc:sldMkLst>
          <pc:docMk/>
          <pc:sldMk cId="3720976344" sldId="285"/>
        </pc:sldMkLst>
        <pc:spChg chg="mod">
          <ac:chgData name="Bea Savonije - Tissingh" userId="3ceb503d-73cd-473d-9f9b-5594844fbff6" providerId="ADAL" clId="{C016E7C3-D83E-4D9C-B52A-3C15DB9C0829}" dt="2024-09-05T10:06:24.595" v="95" actId="20577"/>
          <ac:spMkLst>
            <pc:docMk/>
            <pc:sldMk cId="3720976344" sldId="285"/>
            <ac:spMk id="3" creationId="{C66CFE0D-60BE-1CC3-D0B9-D5F3DC6F55C0}"/>
          </ac:spMkLst>
        </pc:spChg>
        <pc:picChg chg="mod">
          <ac:chgData name="Bea Savonije - Tissingh" userId="3ceb503d-73cd-473d-9f9b-5594844fbff6" providerId="ADAL" clId="{C016E7C3-D83E-4D9C-B52A-3C15DB9C0829}" dt="2024-09-05T10:25:40.420" v="688" actId="14100"/>
          <ac:picMkLst>
            <pc:docMk/>
            <pc:sldMk cId="3720976344" sldId="285"/>
            <ac:picMk id="4" creationId="{177B0ACF-6EED-D0B5-0C5A-AD40EA925378}"/>
          </ac:picMkLst>
        </pc:picChg>
        <pc:picChg chg="mod">
          <ac:chgData name="Bea Savonije - Tissingh" userId="3ceb503d-73cd-473d-9f9b-5594844fbff6" providerId="ADAL" clId="{C016E7C3-D83E-4D9C-B52A-3C15DB9C0829}" dt="2024-09-05T10:25:43.560" v="689" actId="14100"/>
          <ac:picMkLst>
            <pc:docMk/>
            <pc:sldMk cId="3720976344" sldId="285"/>
            <ac:picMk id="6" creationId="{E849EB02-41A7-7CDA-CEE0-9DF91174A1F0}"/>
          </ac:picMkLst>
        </pc:picChg>
      </pc:sldChg>
      <pc:sldChg chg="modSp mod">
        <pc:chgData name="Bea Savonije - Tissingh" userId="3ceb503d-73cd-473d-9f9b-5594844fbff6" providerId="ADAL" clId="{C016E7C3-D83E-4D9C-B52A-3C15DB9C0829}" dt="2024-09-05T10:30:04.340" v="702" actId="20577"/>
        <pc:sldMkLst>
          <pc:docMk/>
          <pc:sldMk cId="974677181" sldId="287"/>
        </pc:sldMkLst>
        <pc:spChg chg="mod">
          <ac:chgData name="Bea Savonije - Tissingh" userId="3ceb503d-73cd-473d-9f9b-5594844fbff6" providerId="ADAL" clId="{C016E7C3-D83E-4D9C-B52A-3C15DB9C0829}" dt="2024-09-05T10:30:04.340" v="702" actId="20577"/>
          <ac:spMkLst>
            <pc:docMk/>
            <pc:sldMk cId="974677181" sldId="287"/>
            <ac:spMk id="2" creationId="{2D3C31C5-080B-D75A-1031-680D7A01C24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845D0E-6CE5-4CEF-B4F7-DB8AB7D063CE}" type="datetimeFigureOut">
              <a:rPr lang="nl-NL" smtClean="0"/>
              <a:t>5-9-2024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8A1B6-C171-4684-B46C-F42079A213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9191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5623-B163-4C01-A8B3-393329F6A84E}" type="datetimeFigureOut">
              <a:rPr lang="nl-NL" smtClean="0"/>
              <a:t>5-9-2024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A338-0D7E-4C4C-9F52-533320FE8D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1705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5623-B163-4C01-A8B3-393329F6A84E}" type="datetimeFigureOut">
              <a:rPr lang="nl-NL" smtClean="0"/>
              <a:t>5-9-2024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A338-0D7E-4C4C-9F52-533320FE8D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8763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5623-B163-4C01-A8B3-393329F6A84E}" type="datetimeFigureOut">
              <a:rPr lang="nl-NL" smtClean="0"/>
              <a:t>5-9-2024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A338-0D7E-4C4C-9F52-533320FE8D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7816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5623-B163-4C01-A8B3-393329F6A84E}" type="datetimeFigureOut">
              <a:rPr lang="nl-NL" smtClean="0"/>
              <a:t>5-9-2024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A338-0D7E-4C4C-9F52-533320FE8D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3134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5623-B163-4C01-A8B3-393329F6A84E}" type="datetimeFigureOut">
              <a:rPr lang="nl-NL" smtClean="0"/>
              <a:t>5-9-2024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A338-0D7E-4C4C-9F52-533320FE8D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2609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5623-B163-4C01-A8B3-393329F6A84E}" type="datetimeFigureOut">
              <a:rPr lang="nl-NL" smtClean="0"/>
              <a:t>5-9-2024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A338-0D7E-4C4C-9F52-533320FE8D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6853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5623-B163-4C01-A8B3-393329F6A84E}" type="datetimeFigureOut">
              <a:rPr lang="nl-NL" smtClean="0"/>
              <a:t>5-9-2024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A338-0D7E-4C4C-9F52-533320FE8D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7690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5623-B163-4C01-A8B3-393329F6A84E}" type="datetimeFigureOut">
              <a:rPr lang="nl-NL" smtClean="0"/>
              <a:t>5-9-2024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A338-0D7E-4C4C-9F52-533320FE8D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8599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5623-B163-4C01-A8B3-393329F6A84E}" type="datetimeFigureOut">
              <a:rPr lang="nl-NL" smtClean="0"/>
              <a:t>5-9-2024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A338-0D7E-4C4C-9F52-533320FE8D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9239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5623-B163-4C01-A8B3-393329F6A84E}" type="datetimeFigureOut">
              <a:rPr lang="nl-NL" smtClean="0"/>
              <a:t>5-9-2024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A338-0D7E-4C4C-9F52-533320FE8D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2505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5623-B163-4C01-A8B3-393329F6A84E}" type="datetimeFigureOut">
              <a:rPr lang="nl-NL" smtClean="0"/>
              <a:t>5-9-2024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A338-0D7E-4C4C-9F52-533320FE8D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1856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25623-B163-4C01-A8B3-393329F6A84E}" type="datetimeFigureOut">
              <a:rPr lang="nl-NL" smtClean="0"/>
              <a:t>5-9-2024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CA338-0D7E-4C4C-9F52-533320FE8D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9328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3C31C5-080B-D75A-1031-680D7A01C2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552" y="116632"/>
            <a:ext cx="7772400" cy="1470025"/>
          </a:xfrm>
        </p:spPr>
        <p:txBody>
          <a:bodyPr/>
          <a:lstStyle/>
          <a:p>
            <a:r>
              <a:rPr lang="nl-NL"/>
              <a:t>1.1 Duurzaam verpakken</a:t>
            </a:r>
            <a:endParaRPr lang="nl-NL" dirty="0"/>
          </a:p>
        </p:txBody>
      </p:sp>
      <p:pic>
        <p:nvPicPr>
          <p:cNvPr id="1026" name="Picture 2" descr="Twente Milieu | Verpakkingen">
            <a:extLst>
              <a:ext uri="{FF2B5EF4-FFF2-40B4-BE49-F238E27FC236}">
                <a16:creationId xmlns:a16="http://schemas.microsoft.com/office/drawing/2014/main" id="{41241EAA-1BC5-15A6-1A69-38013F341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96341"/>
            <a:ext cx="5990629" cy="482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677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615096-52D0-C384-4001-6E3A5D982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b="1" dirty="0"/>
              <a:t>Drankkarton/beker = laminaat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0B7E902-20ED-77B8-D1EF-EB6E73189371}"/>
              </a:ext>
            </a:extLst>
          </p:cNvPr>
          <p:cNvSpPr txBox="1"/>
          <p:nvPr/>
        </p:nvSpPr>
        <p:spPr>
          <a:xfrm>
            <a:off x="611560" y="1484784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= samenvoegen van verschillende materialen tot één verpakking:</a:t>
            </a:r>
          </a:p>
          <a:p>
            <a:r>
              <a:rPr lang="nl-NL" sz="2400" dirty="0"/>
              <a:t>Is waterdicht en goede vervanging voor plastic</a:t>
            </a:r>
          </a:p>
        </p:txBody>
      </p:sp>
      <p:pic>
        <p:nvPicPr>
          <p:cNvPr id="5" name="Picture 2" descr="Afbeeldingsresultaat voor plastic zak">
            <a:extLst>
              <a:ext uri="{FF2B5EF4-FFF2-40B4-BE49-F238E27FC236}">
                <a16:creationId xmlns:a16="http://schemas.microsoft.com/office/drawing/2014/main" id="{2916D376-D07D-3822-F2B0-71F3A7AEF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853" y="2318518"/>
            <a:ext cx="1652245" cy="218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8D5EBFE6-1257-21D8-0C8F-DC38764CB48B}"/>
              </a:ext>
            </a:extLst>
          </p:cNvPr>
          <p:cNvSpPr txBox="1"/>
          <p:nvPr/>
        </p:nvSpPr>
        <p:spPr>
          <a:xfrm>
            <a:off x="6145908" y="3172777"/>
            <a:ext cx="993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/>
              <a:t>+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6868CEDF-9B04-DB0A-23C6-90A18B6F40BD}"/>
              </a:ext>
            </a:extLst>
          </p:cNvPr>
          <p:cNvSpPr txBox="1"/>
          <p:nvPr/>
        </p:nvSpPr>
        <p:spPr>
          <a:xfrm>
            <a:off x="8722095" y="317277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/>
              <a:t>=</a:t>
            </a:r>
          </a:p>
        </p:txBody>
      </p:sp>
      <p:pic>
        <p:nvPicPr>
          <p:cNvPr id="8" name="Picture 8" descr="Afbeeldingsresultaat voor vruchtensap pak">
            <a:extLst>
              <a:ext uri="{FF2B5EF4-FFF2-40B4-BE49-F238E27FC236}">
                <a16:creationId xmlns:a16="http://schemas.microsoft.com/office/drawing/2014/main" id="{9986BA05-366A-1503-481D-F2E47185F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884" y="4476750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Afbeeldingsresultaat voor aluminium verpakking">
            <a:extLst>
              <a:ext uri="{FF2B5EF4-FFF2-40B4-BE49-F238E27FC236}">
                <a16:creationId xmlns:a16="http://schemas.microsoft.com/office/drawing/2014/main" id="{AD7E8889-0944-534B-06E1-242312DED2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9" t="18080"/>
          <a:stretch/>
        </p:blipFill>
        <p:spPr bwMode="auto">
          <a:xfrm>
            <a:off x="186306" y="2739517"/>
            <a:ext cx="2577710" cy="225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DA577628-F2EF-ABDB-76B3-B9361EE0CB12}"/>
              </a:ext>
            </a:extLst>
          </p:cNvPr>
          <p:cNvSpPr txBox="1"/>
          <p:nvPr/>
        </p:nvSpPr>
        <p:spPr>
          <a:xfrm>
            <a:off x="2829230" y="3172777"/>
            <a:ext cx="720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/>
              <a:t>+</a:t>
            </a:r>
          </a:p>
        </p:txBody>
      </p:sp>
      <p:pic>
        <p:nvPicPr>
          <p:cNvPr id="11" name="Picture 4" descr="Afbeeldingsresultaat voor papieren verpakking">
            <a:extLst>
              <a:ext uri="{FF2B5EF4-FFF2-40B4-BE49-F238E27FC236}">
                <a16:creationId xmlns:a16="http://schemas.microsoft.com/office/drawing/2014/main" id="{46E0CC8D-432A-628B-D1B1-48768B1403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66"/>
          <a:stretch/>
        </p:blipFill>
        <p:spPr bwMode="auto">
          <a:xfrm>
            <a:off x="3475146" y="2583173"/>
            <a:ext cx="2689815" cy="201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DEB46C3-BBEF-13CC-D9F2-FFA116A4D9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3518" y="76200"/>
            <a:ext cx="487363" cy="487363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1164785E-3947-BCB5-D856-44BE97626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935" y="4816621"/>
            <a:ext cx="2546421" cy="1818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47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0DC2D9-0527-BCD8-AAD7-EB35BA374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Duurzaamheid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66CFE0D-60BE-1CC3-D0B9-D5F3DC6F55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000" dirty="0"/>
              <a:t>Koop niet meer dan nodig is</a:t>
            </a:r>
          </a:p>
          <a:p>
            <a:r>
              <a:rPr lang="nl-NL" sz="2000" dirty="0"/>
              <a:t>Kies zoveel mogelijk voor herbruikbare verpakkingsmaterialen </a:t>
            </a:r>
            <a:br>
              <a:rPr lang="nl-NL" sz="2000" dirty="0"/>
            </a:br>
            <a:r>
              <a:rPr lang="nl-NL" sz="2000" dirty="0"/>
              <a:t>(zo min mogelijk plastic en alleen aluminiumfolie als je  product nog</a:t>
            </a:r>
            <a:br>
              <a:rPr lang="nl-NL" sz="2000" dirty="0"/>
            </a:br>
            <a:r>
              <a:rPr lang="nl-NL" sz="2000" dirty="0"/>
              <a:t>wil opwarmen)</a:t>
            </a:r>
          </a:p>
          <a:p>
            <a:r>
              <a:rPr lang="nl-NL" sz="2000" dirty="0"/>
              <a:t>Scheid alle afval naar soort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77B0ACF-6EED-D0B5-0C5A-AD40EA925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3429000"/>
            <a:ext cx="3960440" cy="2402553"/>
          </a:xfrm>
          <a:prstGeom prst="rect">
            <a:avLst/>
          </a:prstGeom>
        </p:spPr>
      </p:pic>
      <p:pic>
        <p:nvPicPr>
          <p:cNvPr id="6" name="Picture 2" descr="Afbeeldingsresultaat voor plastic soup">
            <a:extLst>
              <a:ext uri="{FF2B5EF4-FFF2-40B4-BE49-F238E27FC236}">
                <a16:creationId xmlns:a16="http://schemas.microsoft.com/office/drawing/2014/main" id="{E849EB02-41A7-7CDA-CEE0-9DF91174A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9000"/>
            <a:ext cx="4576554" cy="240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DFB09B14-F94F-919E-F489-E2BB8C6E115C}"/>
              </a:ext>
            </a:extLst>
          </p:cNvPr>
          <p:cNvSpPr txBox="1"/>
          <p:nvPr/>
        </p:nvSpPr>
        <p:spPr>
          <a:xfrm>
            <a:off x="457200" y="5877272"/>
            <a:ext cx="3034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Plastic soep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9C26E82B-983A-A159-1B6A-8DA7DD3C94C6}"/>
              </a:ext>
            </a:extLst>
          </p:cNvPr>
          <p:cNvSpPr txBox="1"/>
          <p:nvPr/>
        </p:nvSpPr>
        <p:spPr>
          <a:xfrm>
            <a:off x="5148064" y="5877272"/>
            <a:ext cx="3034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Afvalberg</a:t>
            </a:r>
          </a:p>
        </p:txBody>
      </p: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445733A-7B6D-67B4-8951-D648707EFC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3518" y="1450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97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CA110F61-EBAB-74D7-C582-378D01142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846004"/>
            <a:ext cx="6383065" cy="205453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FC61C4A-4323-48F6-8AD5-E0EE3A88F6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104" y="4005064"/>
            <a:ext cx="3324108" cy="223224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43F5FC8D-FDD7-A6FA-3CD3-B281E9D550B0}"/>
              </a:ext>
            </a:extLst>
          </p:cNvPr>
          <p:cNvSpPr txBox="1"/>
          <p:nvPr/>
        </p:nvSpPr>
        <p:spPr>
          <a:xfrm>
            <a:off x="1187624" y="476672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Afval scheiden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7F12E5E9-869F-2EB0-B4A8-0F403B44A216}"/>
              </a:ext>
            </a:extLst>
          </p:cNvPr>
          <p:cNvSpPr txBox="1"/>
          <p:nvPr/>
        </p:nvSpPr>
        <p:spPr>
          <a:xfrm>
            <a:off x="6084168" y="3200317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Restafval verbranden energie opwekken</a:t>
            </a:r>
          </a:p>
          <a:p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2EC5D6F-ED03-CD3A-C2A3-83CF07A72457}"/>
              </a:ext>
            </a:extLst>
          </p:cNvPr>
          <p:cNvSpPr txBox="1"/>
          <p:nvPr/>
        </p:nvSpPr>
        <p:spPr>
          <a:xfrm>
            <a:off x="1187624" y="3200317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Hergebruik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85E7B1B9-8068-8DC8-BC15-4056CF3B5B7A}"/>
              </a:ext>
            </a:extLst>
          </p:cNvPr>
          <p:cNvSpPr txBox="1"/>
          <p:nvPr/>
        </p:nvSpPr>
        <p:spPr>
          <a:xfrm>
            <a:off x="3419872" y="3200317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Recycling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317CD198-B8DE-4DF2-DFE6-60FD010107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1640" y="3748666"/>
            <a:ext cx="890996" cy="2488646"/>
          </a:xfrm>
          <a:prstGeom prst="rect">
            <a:avLst/>
          </a:prstGeom>
        </p:spPr>
      </p:pic>
      <p:pic>
        <p:nvPicPr>
          <p:cNvPr id="11" name="Picture 6" descr="Afbeeldingsresultaat voor plastic recycling">
            <a:extLst>
              <a:ext uri="{FF2B5EF4-FFF2-40B4-BE49-F238E27FC236}">
                <a16:creationId xmlns:a16="http://schemas.microsoft.com/office/drawing/2014/main" id="{B8B5EA68-CFF7-BFA1-3A18-21ABE05AA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790" y="3678282"/>
            <a:ext cx="1915008" cy="255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DB6572C-8309-FA53-8B21-95C5BE8E5E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7501" y="1648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6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149961"/>
            <a:ext cx="8229600" cy="1143000"/>
          </a:xfrm>
        </p:spPr>
        <p:txBody>
          <a:bodyPr/>
          <a:lstStyle/>
          <a:p>
            <a:r>
              <a:rPr lang="nl-NL" dirty="0"/>
              <a:t>Waarom verpakken?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482008" y="143119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nl-NL" sz="2000" dirty="0"/>
              <a:t>1. Kwaliteitsbehoud </a:t>
            </a:r>
            <a:r>
              <a:rPr lang="nl-NL" sz="2000" dirty="0">
                <a:sym typeface="Wingdings" panose="05000000000000000000" pitchFamily="2" charset="2"/>
              </a:rPr>
              <a:t></a:t>
            </a:r>
            <a:r>
              <a:rPr lang="nl-NL" sz="2000" dirty="0"/>
              <a:t>    houdbaarheid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67" y="2060848"/>
            <a:ext cx="3994941" cy="220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www.packonline.nl/wp-content/uploads/2012/06/eierdoo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140" y="3917665"/>
            <a:ext cx="3096344" cy="208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espresso010.nl/attachments/Image/Redbeans_20pakke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40" y="1340768"/>
            <a:ext cx="3508593" cy="196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www.ingevanhaselen.nl/wp-content/uploads/Voorgesneden-groente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427" y="4653136"/>
            <a:ext cx="3303117" cy="185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37F2EC5-8833-DBBB-0049-53EFA0A3BB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1704" y="686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53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015" y="1417638"/>
            <a:ext cx="4014195" cy="3109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293" y="4190214"/>
            <a:ext cx="1235397" cy="2500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2856"/>
            <a:ext cx="2887588" cy="2769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hoek 4"/>
          <p:cNvSpPr/>
          <p:nvPr/>
        </p:nvSpPr>
        <p:spPr>
          <a:xfrm>
            <a:off x="683568" y="1196752"/>
            <a:ext cx="4680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/>
              <a:t>2. Aantrekkelijk  </a:t>
            </a:r>
            <a:r>
              <a:rPr lang="nl-NL" dirty="0">
                <a:sym typeface="Wingdings" panose="05000000000000000000" pitchFamily="2" charset="2"/>
              </a:rPr>
              <a:t> </a:t>
            </a:r>
            <a:r>
              <a:rPr lang="nl-NL" dirty="0"/>
              <a:t>  reclame en informatie</a:t>
            </a:r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1851390A-65EA-7ECC-80F7-D1553CC47A0D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Waarom verpakken?</a:t>
            </a:r>
          </a:p>
        </p:txBody>
      </p:sp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9513BB2-F7EB-6471-B259-DA759B1B07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6205" y="1261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5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337" y="1052736"/>
            <a:ext cx="5112568" cy="269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049609"/>
            <a:ext cx="3096344" cy="255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962036"/>
            <a:ext cx="10287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https://www.verpakking.nl/media/branche/snoep-verpakki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07" y="3051118"/>
            <a:ext cx="3523007" cy="234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/>
          <p:cNvSpPr/>
          <p:nvPr/>
        </p:nvSpPr>
        <p:spPr>
          <a:xfrm>
            <a:off x="611560" y="1476744"/>
            <a:ext cx="2040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3. Transporteerbaar</a:t>
            </a:r>
          </a:p>
        </p:txBody>
      </p:sp>
      <p:sp>
        <p:nvSpPr>
          <p:cNvPr id="9" name="Titel 3">
            <a:extLst>
              <a:ext uri="{FF2B5EF4-FFF2-40B4-BE49-F238E27FC236}">
                <a16:creationId xmlns:a16="http://schemas.microsoft.com/office/drawing/2014/main" id="{9EBC79FF-8900-9A8B-2DBC-201A5266C111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Waarom verpakken?</a:t>
            </a:r>
          </a:p>
        </p:txBody>
      </p:sp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EB8E4EE-0AB3-D674-0369-2A0EB37C3F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413" y="1431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6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2C0DE2A-096D-C09F-3539-22B48673B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NL" dirty="0"/>
              <a:t>Welke materialen zijn er om te verpakken?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B39B2AA5-4D88-7752-7945-02501C4C2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184" y="1647079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6FBE370-43E3-4889-2648-0980A527A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28" y="2107728"/>
            <a:ext cx="4176464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packonline.nl/wp-content/uploads/2012/06/eierdoos.jpg">
            <a:extLst>
              <a:ext uri="{FF2B5EF4-FFF2-40B4-BE49-F238E27FC236}">
                <a16:creationId xmlns:a16="http://schemas.microsoft.com/office/drawing/2014/main" id="{E600884C-3C13-E4F8-DA47-9FD7704E7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124" y="3964544"/>
            <a:ext cx="3096344" cy="208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www.espresso010.nl/attachments/Image/Redbeans_20pakken.jpg">
            <a:extLst>
              <a:ext uri="{FF2B5EF4-FFF2-40B4-BE49-F238E27FC236}">
                <a16:creationId xmlns:a16="http://schemas.microsoft.com/office/drawing/2014/main" id="{946E3270-002B-1169-DFCD-B6E46B761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283" y="1315639"/>
            <a:ext cx="3248025" cy="181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www.ingevanhaselen.nl/wp-content/uploads/Voorgesneden-groenten.jpg">
            <a:extLst>
              <a:ext uri="{FF2B5EF4-FFF2-40B4-BE49-F238E27FC236}">
                <a16:creationId xmlns:a16="http://schemas.microsoft.com/office/drawing/2014/main" id="{CD8755EA-86DD-CEFA-0A2C-4F0F9CF0D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411" y="4700015"/>
            <a:ext cx="3303117" cy="185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9417D62-E5CA-5020-D475-8B56EE9F23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5692" y="1975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33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606886-AFF6-2EC3-0465-76CE82015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300" y="4149080"/>
            <a:ext cx="8072164" cy="837158"/>
          </a:xfrm>
        </p:spPr>
        <p:txBody>
          <a:bodyPr>
            <a:normAutofit fontScale="90000"/>
          </a:bodyPr>
          <a:lstStyle/>
          <a:p>
            <a:r>
              <a:rPr lang="nl-NL" b="1" u="sng" dirty="0"/>
              <a:t>Aluminiumfolie</a:t>
            </a:r>
            <a:r>
              <a:rPr lang="nl-NL" dirty="0"/>
              <a:t>:</a:t>
            </a:r>
            <a:br>
              <a:rPr lang="nl-NL" dirty="0"/>
            </a:br>
            <a:r>
              <a:rPr lang="nl-NL" sz="4000" dirty="0"/>
              <a:t>Grote milieubelasting bij productieproces</a:t>
            </a:r>
            <a:br>
              <a:rPr lang="nl-NL" dirty="0"/>
            </a:br>
            <a:r>
              <a:rPr lang="nl-NL" sz="4000" dirty="0"/>
              <a:t>Alleen gebruiken als het product weer opgewarmd moet worden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B4BA6D1-8D70-004D-763E-DCE723772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568437"/>
            <a:ext cx="2893326" cy="185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A8D40E6-DA5B-F209-D9EE-888DB8FAB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518" y="64008"/>
            <a:ext cx="487363" cy="487363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EF7F26B5-D6B5-7895-5ACC-EE43466ABA33}"/>
              </a:ext>
            </a:extLst>
          </p:cNvPr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u="sng" dirty="0"/>
              <a:t>Blik</a:t>
            </a:r>
            <a:r>
              <a:rPr lang="nl-NL" dirty="0"/>
              <a:t>: </a:t>
            </a:r>
            <a:r>
              <a:rPr lang="nl-NL" sz="3600" dirty="0"/>
              <a:t>voor </a:t>
            </a:r>
            <a:r>
              <a:rPr lang="nl-NL" sz="3600" dirty="0" err="1"/>
              <a:t>langhoudbare</a:t>
            </a:r>
            <a:r>
              <a:rPr lang="nl-NL" sz="3600" dirty="0"/>
              <a:t> producten</a:t>
            </a:r>
          </a:p>
        </p:txBody>
      </p:sp>
    </p:spTree>
    <p:extLst>
      <p:ext uri="{BB962C8B-B14F-4D97-AF65-F5344CB8AC3E}">
        <p14:creationId xmlns:p14="http://schemas.microsoft.com/office/powerpoint/2010/main" val="298676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03C33F-4AD2-C021-0526-E16A800D6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nl-NL" dirty="0"/>
            </a:br>
            <a:br>
              <a:rPr lang="nl-NL" dirty="0"/>
            </a:br>
            <a:r>
              <a:rPr lang="nl-NL" b="1" dirty="0"/>
              <a:t>Glas</a:t>
            </a:r>
            <a:r>
              <a:rPr lang="nl-NL" dirty="0"/>
              <a:t> = </a:t>
            </a:r>
            <a:r>
              <a:rPr lang="nl-NL" sz="4000" dirty="0"/>
              <a:t>duurzaam, omdat het gereinigd en hergebruikt kan worden</a:t>
            </a:r>
            <a:r>
              <a:rPr lang="nl-NL" dirty="0"/>
              <a:t>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80F618F-78A3-E87A-B76C-05262440D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48" y="2708920"/>
            <a:ext cx="4536504" cy="298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BDB5774-898F-C72B-1CC5-8A637B462F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518" y="1886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0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440E63-489E-A8C3-78C5-9469026F4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nl-NL" dirty="0"/>
            </a:br>
            <a:br>
              <a:rPr lang="nl-NL" dirty="0"/>
            </a:br>
            <a:r>
              <a:rPr lang="nl-NL" b="1" dirty="0"/>
              <a:t>Papier/karton</a:t>
            </a:r>
            <a:br>
              <a:rPr lang="nl-NL" dirty="0"/>
            </a:br>
            <a:r>
              <a:rPr lang="nl-NL" sz="3600" dirty="0"/>
              <a:t>Lage milieubelasting, goed te recyclen</a:t>
            </a:r>
            <a:br>
              <a:rPr lang="nl-NL" sz="3600" dirty="0"/>
            </a:br>
            <a:r>
              <a:rPr lang="nl-NL" sz="3600" dirty="0"/>
              <a:t>Alleen voor droge producten warm/koud</a:t>
            </a:r>
            <a:br>
              <a:rPr lang="nl-NL" dirty="0"/>
            </a:br>
            <a:endParaRPr lang="nl-NL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CDADD5A-070B-5A47-6C3A-F9C61849A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447925"/>
            <a:ext cx="33528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38DADE07-A384-FEC5-5EF7-484E9BE67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581128"/>
            <a:ext cx="488632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693AE5B-6ABE-B41B-36B0-9FC7F56AA4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3518" y="762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3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86B44-246D-34C1-F213-82566B063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nl-NL" dirty="0"/>
            </a:br>
            <a:br>
              <a:rPr lang="nl-NL" dirty="0"/>
            </a:br>
            <a:br>
              <a:rPr lang="nl-NL" dirty="0"/>
            </a:br>
            <a:r>
              <a:rPr lang="nl-NL" b="1" dirty="0"/>
              <a:t>Plastic</a:t>
            </a:r>
            <a:r>
              <a:rPr lang="nl-NL" dirty="0"/>
              <a:t>:</a:t>
            </a:r>
            <a:br>
              <a:rPr lang="nl-NL" dirty="0"/>
            </a:br>
            <a:r>
              <a:rPr lang="nl-NL" sz="4000" dirty="0"/>
              <a:t>Hoge milieubelasting, wordt steeds moeilijker te recyclen.</a:t>
            </a:r>
            <a:br>
              <a:rPr lang="nl-NL" sz="4000" dirty="0"/>
            </a:br>
            <a:r>
              <a:rPr lang="nl-NL" sz="4000" dirty="0"/>
              <a:t>Kies indien mogelijk voor drankkartons</a:t>
            </a:r>
            <a:br>
              <a:rPr lang="nl-NL" dirty="0"/>
            </a:br>
            <a:endParaRPr lang="nl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EA4A8C-FEFC-F8B6-5510-C77177224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429000"/>
            <a:ext cx="3870548" cy="300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B42EA5C-4AB6-A008-8560-76EAA45782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490" y="309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30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f167f09-d3e5-4b3c-afb8-50e2cc2b6c90" xsi:nil="true"/>
    <lcf76f155ced4ddcb4097134ff3c332f xmlns="9f758fbe-4140-440d-b639-0e33344f3a90">
      <Terms xmlns="http://schemas.microsoft.com/office/infopath/2007/PartnerControls"/>
    </lcf76f155ced4ddcb4097134ff3c332f>
    <MediaLengthInSeconds xmlns="9f758fbe-4140-440d-b639-0e33344f3a90" xsi:nil="true"/>
    <SharedWithUsers xmlns="6f167f09-d3e5-4b3c-afb8-50e2cc2b6c90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01E3A636536E41902BEB94D1C71361" ma:contentTypeVersion="16" ma:contentTypeDescription="Een nieuw document maken." ma:contentTypeScope="" ma:versionID="3b18ec8c182f38c2cb40fdcea5409600">
  <xsd:schema xmlns:xsd="http://www.w3.org/2001/XMLSchema" xmlns:xs="http://www.w3.org/2001/XMLSchema" xmlns:p="http://schemas.microsoft.com/office/2006/metadata/properties" xmlns:ns2="9f758fbe-4140-440d-b639-0e33344f3a90" xmlns:ns3="6f167f09-d3e5-4b3c-afb8-50e2cc2b6c90" targetNamespace="http://schemas.microsoft.com/office/2006/metadata/properties" ma:root="true" ma:fieldsID="36c964204385395b48344057a6806de9" ns2:_="" ns3:_="">
    <xsd:import namespace="9f758fbe-4140-440d-b639-0e33344f3a90"/>
    <xsd:import namespace="6f167f09-d3e5-4b3c-afb8-50e2cc2b6c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758fbe-4140-440d-b639-0e33344f3a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e346449d-56df-4cba-80bd-3011eb4130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167f09-d3e5-4b3c-afb8-50e2cc2b6c9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1618da7-f1b2-407b-938b-71c3d86ee284}" ma:internalName="TaxCatchAll" ma:readOnly="false" ma:showField="CatchAllData" ma:web="6f167f09-d3e5-4b3c-afb8-50e2cc2b6c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CFE2773-1338-4776-909C-2FB1D0A7378A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887056e5-f88d-46d1-9611-a3f4b12c3a07"/>
    <ds:schemaRef ds:uri="http://purl.org/dc/terms/"/>
    <ds:schemaRef ds:uri="http://schemas.openxmlformats.org/package/2006/metadata/core-properties"/>
    <ds:schemaRef ds:uri="8222ef23-ae55-416f-bf35-13fd773054d5"/>
    <ds:schemaRef ds:uri="http://www.w3.org/XML/1998/namespace"/>
    <ds:schemaRef ds:uri="cb72f433-2a8f-4097-ab86-b808acd8df41"/>
    <ds:schemaRef ds:uri="67c2ff78-f7ad-405a-9447-375bb9f2f131"/>
    <ds:schemaRef ds:uri="6f167f09-d3e5-4b3c-afb8-50e2cc2b6c90"/>
    <ds:schemaRef ds:uri="9f758fbe-4140-440d-b639-0e33344f3a90"/>
  </ds:schemaRefs>
</ds:datastoreItem>
</file>

<file path=customXml/itemProps2.xml><?xml version="1.0" encoding="utf-8"?>
<ds:datastoreItem xmlns:ds="http://schemas.openxmlformats.org/officeDocument/2006/customXml" ds:itemID="{49EA8402-3D07-4C92-95D6-5747DF131E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758fbe-4140-440d-b639-0e33344f3a90"/>
    <ds:schemaRef ds:uri="6f167f09-d3e5-4b3c-afb8-50e2cc2b6c9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4A048F3-A460-457B-9DCE-D10F5EB9D85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1471</TotalTime>
  <Words>184</Words>
  <Application>Microsoft Office PowerPoint</Application>
  <PresentationFormat>Diavoorstelling (4:3)</PresentationFormat>
  <Paragraphs>29</Paragraphs>
  <Slides>12</Slides>
  <Notes>0</Notes>
  <HiddenSlides>0</HiddenSlides>
  <MMClips>11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6" baseType="lpstr">
      <vt:lpstr>Arial</vt:lpstr>
      <vt:lpstr>Calibri</vt:lpstr>
      <vt:lpstr>Wingdings</vt:lpstr>
      <vt:lpstr>Kantoorthema</vt:lpstr>
      <vt:lpstr>1.1 Duurzaam verpakken</vt:lpstr>
      <vt:lpstr>Waarom verpakken?</vt:lpstr>
      <vt:lpstr>PowerPoint-presentatie</vt:lpstr>
      <vt:lpstr>PowerPoint-presentatie</vt:lpstr>
      <vt:lpstr>Welke materialen zijn er om te verpakken?</vt:lpstr>
      <vt:lpstr>Aluminiumfolie: Grote milieubelasting bij productieproces Alleen gebruiken als het product weer opgewarmd moet worden</vt:lpstr>
      <vt:lpstr>  Glas = duurzaam, omdat het gereinigd en hergebruikt kan worden.</vt:lpstr>
      <vt:lpstr>  Papier/karton Lage milieubelasting, goed te recyclen Alleen voor droge producten warm/koud </vt:lpstr>
      <vt:lpstr>   Plastic: Hoge milieubelasting, wordt steeds moeilijker te recyclen. Kies indien mogelijk voor drankkartons </vt:lpstr>
      <vt:lpstr>Drankkarton/beker = laminaat</vt:lpstr>
      <vt:lpstr>Duurzaamheid 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Waarom verpakken?</dc:title>
  <dc:creator>Windows-gebruiker</dc:creator>
  <cp:lastModifiedBy>Bea Savonije - Tissingh</cp:lastModifiedBy>
  <cp:revision>74</cp:revision>
  <dcterms:created xsi:type="dcterms:W3CDTF">2017-10-06T12:30:19Z</dcterms:created>
  <dcterms:modified xsi:type="dcterms:W3CDTF">2024-09-05T10:30:05Z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0x0101004501E3A636536E41902BEB94D1C71361</vt:lpwstr>
  </property>
  <property fmtid="{D5CDD505-2E9C-101B-9397-08002B2CF9AE}" pid="3" name="_dlc_DocIdItemGuid">
    <vt:lpwstr>112b3c25-12e4-409b-98e5-eb6f4b7e3257</vt:lpwstr>
  </property>
  <property fmtid="{D5CDD505-2E9C-101B-9397-08002B2CF9AE}" pid="4" name="MediaServiceImageTags">
    <vt:lpwstr/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  <property fmtid="{D5CDD505-2E9C-101B-9397-08002B2CF9AE}" pid="11" name="GUID">
    <vt:lpwstr>73505a53-5b58-4725-8d28-30fddb56c35d</vt:lpwstr>
  </property>
</Properties>
</file>